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"/>
  </p:notesMasterIdLst>
  <p:sldIdLst>
    <p:sldId id="257" r:id="rId2"/>
    <p:sldId id="262" r:id="rId3"/>
    <p:sldId id="260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20"/>
    <p:restoredTop sz="94651"/>
  </p:normalViewPr>
  <p:slideViewPr>
    <p:cSldViewPr snapToGrid="0" snapToObjects="1">
      <p:cViewPr varScale="1">
        <p:scale>
          <a:sx n="67" d="100"/>
          <a:sy n="67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E2B7-1004-564B-AA81-9221425F7B6E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CA79-D4BF-BE48-BF91-4FD5CE60AC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6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Hero Graphic and Messaging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5CA79-D4BF-BE48-BF91-4FD5CE60AC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79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Hero Graphic and Messaging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5CA79-D4BF-BE48-BF91-4FD5CE60ACC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34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Hero Graphic and Messaging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5CA79-D4BF-BE48-BF91-4FD5CE60AC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5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Hero Graphic and Messaging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5CA79-D4BF-BE48-BF91-4FD5CE60AC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52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Hero Graphic and Messaging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5CA79-D4BF-BE48-BF91-4FD5CE60AC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61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5FB4AF-5898-1946-B0D8-F855E57A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445" b="75022"/>
          <a:stretch/>
        </p:blipFill>
        <p:spPr>
          <a:xfrm>
            <a:off x="0" y="3048"/>
            <a:ext cx="2018371" cy="1711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1D6EA-0605-5642-9DF3-DCF88174D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571751"/>
            <a:ext cx="7200000" cy="2285997"/>
          </a:xfrm>
        </p:spPr>
        <p:txBody>
          <a:bodyPr anchor="t" anchorCtr="0">
            <a:normAutofit/>
          </a:bodyPr>
          <a:lstStyle>
            <a:lvl1pPr algn="l">
              <a:defRPr lang="en-AU" sz="4400" smtClean="0">
                <a:effectLst/>
                <a:latin typeface="+mj-lt"/>
              </a:defRPr>
            </a:lvl1pPr>
          </a:lstStyle>
          <a:p>
            <a:r>
              <a:rPr lang="en-AU" dirty="0">
                <a:solidFill>
                  <a:srgbClr val="004163"/>
                </a:solidFill>
                <a:effectLst/>
                <a:latin typeface="Times" pitchFamily="2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5425A-EDCD-6844-8213-B636416F9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5143500"/>
            <a:ext cx="7200000" cy="85725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AU" dirty="0"/>
              <a:t>17 January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5DB361-7F89-6A44-84C3-73AB01182241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04DDFB4-A5E5-304D-9C86-04E76746953A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7-Point Star 5">
              <a:extLst>
                <a:ext uri="{FF2B5EF4-FFF2-40B4-BE49-F238E27FC236}">
                  <a16:creationId xmlns:a16="http://schemas.microsoft.com/office/drawing/2014/main" id="{76DC7317-4E00-924A-BB1D-162B341D8793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E58710-1FFD-4894-8652-FE5F84EB22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8371" y="567138"/>
            <a:ext cx="1559330" cy="11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3C89EA-B623-4F48-92E3-CD92BA84C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622" t="38374" r="42622" b="38374"/>
          <a:stretch/>
        </p:blipFill>
        <p:spPr>
          <a:xfrm>
            <a:off x="2867891" y="1866284"/>
            <a:ext cx="2798001" cy="248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5223B5-3FA3-3C49-98A8-96482B15F7BE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B6579610-E919-1142-8AB1-2CC1CAB6F494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7-Point Star 4">
              <a:extLst>
                <a:ext uri="{FF2B5EF4-FFF2-40B4-BE49-F238E27FC236}">
                  <a16:creationId xmlns:a16="http://schemas.microsoft.com/office/drawing/2014/main" id="{5CC97B28-3CEC-944C-9F67-FF8DA180D7F2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84ABDE-07F7-4676-BC28-B12DA56F84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2003" y="2139518"/>
            <a:ext cx="2765675" cy="19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6A282F8-D9A8-444A-B3CF-BF71224F9CF2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514E2BB3-B737-874A-99B4-17947853CCC6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7-Point Star 8">
              <a:extLst>
                <a:ext uri="{FF2B5EF4-FFF2-40B4-BE49-F238E27FC236}">
                  <a16:creationId xmlns:a16="http://schemas.microsoft.com/office/drawing/2014/main" id="{42553080-8A7D-E84A-AE8B-B931DB1A8D28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5FB4AF-5898-1946-B0D8-F855E57AC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BE5425A-EDCD-6844-8213-B636416F9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5143500"/>
            <a:ext cx="7200000" cy="85725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AU" dirty="0"/>
              <a:t>17 January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3A02EE-15E8-4A40-BBC2-77E9F7D44E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571751"/>
            <a:ext cx="7200000" cy="2285997"/>
          </a:xfrm>
        </p:spPr>
        <p:txBody>
          <a:bodyPr anchor="t" anchorCtr="0">
            <a:normAutofit/>
          </a:bodyPr>
          <a:lstStyle>
            <a:lvl1pPr algn="l">
              <a:defRPr lang="en-AU" sz="4400" smtClean="0">
                <a:effectLst/>
                <a:latin typeface="+mj-lt"/>
              </a:defRPr>
            </a:lvl1pPr>
          </a:lstStyle>
          <a:p>
            <a:r>
              <a:rPr lang="en-AU" dirty="0">
                <a:solidFill>
                  <a:srgbClr val="004163"/>
                </a:solidFill>
                <a:effectLst/>
                <a:latin typeface="Times" pitchFamily="2" charset="0"/>
              </a:rPr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32928-AA29-4BF3-A48A-8E1AF36D2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58300" y="452761"/>
            <a:ext cx="1788346" cy="12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tig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5FB4AF-5898-1946-B0D8-F855E57AC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71DBBD-5486-274C-B777-E6F2E19E863B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0D3B3C99-AC67-A443-AEB3-C5E1E3E0E00D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7-Point Star 8">
              <a:extLst>
                <a:ext uri="{FF2B5EF4-FFF2-40B4-BE49-F238E27FC236}">
                  <a16:creationId xmlns:a16="http://schemas.microsoft.com/office/drawing/2014/main" id="{05D6A0F3-A8A5-5442-9A06-E1B166AD4D29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BE5425A-EDCD-6844-8213-B636416F9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5143500"/>
            <a:ext cx="7200000" cy="85725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AU" dirty="0"/>
              <a:t>17 January 2019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648915-34DC-AA4C-8230-6A2533F8C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571751"/>
            <a:ext cx="7200000" cy="2285997"/>
          </a:xfrm>
        </p:spPr>
        <p:txBody>
          <a:bodyPr anchor="t" anchorCtr="0">
            <a:normAutofit/>
          </a:bodyPr>
          <a:lstStyle>
            <a:lvl1pPr algn="l">
              <a:defRPr lang="en-AU" sz="4400" smtClean="0">
                <a:effectLst/>
                <a:latin typeface="+mj-lt"/>
              </a:defRPr>
            </a:lvl1pPr>
          </a:lstStyle>
          <a:p>
            <a:r>
              <a:rPr lang="en-AU" dirty="0">
                <a:solidFill>
                  <a:srgbClr val="004163"/>
                </a:solidFill>
                <a:effectLst/>
                <a:latin typeface="Times" pitchFamily="2" charset="0"/>
              </a:rPr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02A1D-7774-4907-BE4B-8D2ACA4668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79720" y="473902"/>
            <a:ext cx="1652151" cy="11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5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0EDA36-2802-5246-B0C5-51858E73A43C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8DFA66B4-15C4-874A-AF47-31C204C418F6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7-Point Star 6">
              <a:extLst>
                <a:ext uri="{FF2B5EF4-FFF2-40B4-BE49-F238E27FC236}">
                  <a16:creationId xmlns:a16="http://schemas.microsoft.com/office/drawing/2014/main" id="{4710F551-933E-BD48-B1F1-B5A78B664A65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95FB4AF-5898-1946-B0D8-F855E57AC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BE5425A-EDCD-6844-8213-B636416F9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5143500"/>
            <a:ext cx="7200000" cy="85725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AU" dirty="0"/>
              <a:t>17 January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3A02EE-15E8-4A40-BBC2-77E9F7D44E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571751"/>
            <a:ext cx="7200000" cy="2285997"/>
          </a:xfrm>
        </p:spPr>
        <p:txBody>
          <a:bodyPr anchor="t" anchorCtr="0">
            <a:normAutofit/>
          </a:bodyPr>
          <a:lstStyle>
            <a:lvl1pPr algn="l">
              <a:defRPr lang="en-AU" sz="4400" smtClean="0">
                <a:effectLst/>
                <a:latin typeface="+mj-lt"/>
              </a:defRPr>
            </a:lvl1pPr>
          </a:lstStyle>
          <a:p>
            <a:r>
              <a:rPr lang="en-AU" dirty="0">
                <a:solidFill>
                  <a:srgbClr val="004163"/>
                </a:solidFill>
                <a:effectLst/>
                <a:latin typeface="Times" pitchFamily="2" charset="0"/>
              </a:rPr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97AF74-FE7D-4E3F-8C64-BBA266F64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7485" y="479394"/>
            <a:ext cx="1644386" cy="11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8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ECTIV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5FB4AF-5898-1946-B0D8-F855E57AC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395666-1649-354B-8AAA-B6EA2F449AD1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CD5C9745-1AC1-2242-BD8D-A63035693231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7-Point Star 6">
              <a:extLst>
                <a:ext uri="{FF2B5EF4-FFF2-40B4-BE49-F238E27FC236}">
                  <a16:creationId xmlns:a16="http://schemas.microsoft.com/office/drawing/2014/main" id="{50885E70-67D7-6C46-B362-13277A2EC56A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BE5425A-EDCD-6844-8213-B636416F9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5143500"/>
            <a:ext cx="7200000" cy="85725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AU" dirty="0"/>
              <a:t>17 January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3A02EE-15E8-4A40-BBC2-77E9F7D44E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580217"/>
            <a:ext cx="7200000" cy="2285997"/>
          </a:xfrm>
        </p:spPr>
        <p:txBody>
          <a:bodyPr anchor="t" anchorCtr="0">
            <a:normAutofit/>
          </a:bodyPr>
          <a:lstStyle>
            <a:lvl1pPr algn="l">
              <a:defRPr lang="en-AU" sz="4400" smtClean="0">
                <a:effectLst/>
                <a:latin typeface="+mj-lt"/>
              </a:defRPr>
            </a:lvl1pPr>
          </a:lstStyle>
          <a:p>
            <a:r>
              <a:rPr lang="en-AU" dirty="0">
                <a:solidFill>
                  <a:srgbClr val="004163"/>
                </a:solidFill>
                <a:effectLst/>
                <a:latin typeface="Times" pitchFamily="2" charset="0"/>
              </a:rPr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19CB6-7C2B-455E-9AFC-4BF0A9047E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99618" y="390617"/>
            <a:ext cx="1850527" cy="13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OWERMEN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5FB4AF-5898-1946-B0D8-F855E57AC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8899EF1-1611-694D-AB9B-EB9C96BAFE55}"/>
              </a:ext>
            </a:extLst>
          </p:cNvPr>
          <p:cNvGrpSpPr/>
          <p:nvPr userDrawn="1"/>
        </p:nvGrpSpPr>
        <p:grpSpPr>
          <a:xfrm>
            <a:off x="9675223" y="0"/>
            <a:ext cx="2516777" cy="6854952"/>
            <a:chOff x="9675223" y="0"/>
            <a:chExt cx="2516777" cy="6854952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D6BCF34-82F5-D94D-868D-639E244964E9}"/>
                </a:ext>
              </a:extLst>
            </p:cNvPr>
            <p:cNvSpPr/>
            <p:nvPr userDrawn="1"/>
          </p:nvSpPr>
          <p:spPr>
            <a:xfrm>
              <a:off x="9675223" y="0"/>
              <a:ext cx="2516777" cy="6854952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accent1"/>
                </a:gs>
                <a:gs pos="4300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7-Point Star 6">
              <a:extLst>
                <a:ext uri="{FF2B5EF4-FFF2-40B4-BE49-F238E27FC236}">
                  <a16:creationId xmlns:a16="http://schemas.microsoft.com/office/drawing/2014/main" id="{55AAB732-1D1D-194C-B385-C1A9B140542C}"/>
                </a:ext>
              </a:extLst>
            </p:cNvPr>
            <p:cNvSpPr/>
            <p:nvPr userDrawn="1"/>
          </p:nvSpPr>
          <p:spPr>
            <a:xfrm>
              <a:off x="10482146" y="5765181"/>
              <a:ext cx="660710" cy="660710"/>
            </a:xfrm>
            <a:prstGeom prst="star7">
              <a:avLst>
                <a:gd name="adj" fmla="val 26462"/>
                <a:gd name="hf" fmla="val 102572"/>
                <a:gd name="vf" fmla="val 10521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BE5425A-EDCD-6844-8213-B636416F9E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000" y="5143500"/>
            <a:ext cx="7200000" cy="85725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AU" dirty="0"/>
              <a:t>17 January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3A02EE-15E8-4A40-BBC2-77E9F7D44E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000" y="2571751"/>
            <a:ext cx="7200000" cy="2285997"/>
          </a:xfrm>
        </p:spPr>
        <p:txBody>
          <a:bodyPr anchor="t" anchorCtr="0">
            <a:normAutofit/>
          </a:bodyPr>
          <a:lstStyle>
            <a:lvl1pPr algn="l">
              <a:defRPr lang="en-AU" sz="4400" smtClean="0">
                <a:effectLst/>
                <a:latin typeface="+mj-lt"/>
              </a:defRPr>
            </a:lvl1pPr>
          </a:lstStyle>
          <a:p>
            <a:r>
              <a:rPr lang="en-AU" dirty="0">
                <a:solidFill>
                  <a:srgbClr val="004163"/>
                </a:solidFill>
                <a:effectLst/>
                <a:latin typeface="Times" pitchFamily="2" charset="0"/>
              </a:rPr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9872E-13EC-4F3B-8CF3-D94093F6B4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74935" y="470518"/>
            <a:ext cx="1709298" cy="12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D6EA-0605-5642-9DF3-DCF88174D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999" y="1428748"/>
            <a:ext cx="5079999" cy="2285997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53CD1932-9482-5544-B083-92F7075D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0" y="6356350"/>
            <a:ext cx="92540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829C6D20-CDAE-4349-B954-A32F9228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8933" y="6356350"/>
            <a:ext cx="201506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/   17 January 2019    /  </a:t>
            </a:r>
            <a:fld id="{E91776A3-428B-2245-A3F3-E204F091ED4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5971C443-3F76-224E-97DB-C7DBDA71A35D}"/>
              </a:ext>
            </a:extLst>
          </p:cNvPr>
          <p:cNvSpPr txBox="1">
            <a:spLocks/>
          </p:cNvSpPr>
          <p:nvPr userDrawn="1"/>
        </p:nvSpPr>
        <p:spPr>
          <a:xfrm>
            <a:off x="721341" y="571497"/>
            <a:ext cx="10454659" cy="28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013AD821-6F70-674F-842E-ABCD7CEF9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340" y="583207"/>
            <a:ext cx="10454659" cy="2857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2AAF36B9-7FE2-7241-ADF5-821C05ED6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782888"/>
            <a:ext cx="5079999" cy="3217864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lang="en-AU" sz="2400" b="0" i="0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AU" dirty="0">
                <a:effectLst/>
                <a:latin typeface="+mn-lt"/>
              </a:rPr>
              <a:t>Introductory paragraph.</a:t>
            </a:r>
            <a:endParaRPr lang="en-A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7-Point Star 7">
            <a:extLst>
              <a:ext uri="{FF2B5EF4-FFF2-40B4-BE49-F238E27FC236}">
                <a16:creationId xmlns:a16="http://schemas.microsoft.com/office/drawing/2014/main" id="{FC3CD685-97C9-CE40-A74B-D96D64DAAACF}"/>
              </a:ext>
            </a:extLst>
          </p:cNvPr>
          <p:cNvSpPr/>
          <p:nvPr userDrawn="1"/>
        </p:nvSpPr>
        <p:spPr>
          <a:xfrm>
            <a:off x="508000" y="571497"/>
            <a:ext cx="213341" cy="213341"/>
          </a:xfrm>
          <a:prstGeom prst="star7">
            <a:avLst>
              <a:gd name="adj" fmla="val 26462"/>
              <a:gd name="hf" fmla="val 102572"/>
              <a:gd name="vf" fmla="val 1052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85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5FC7-3498-0F42-A0F5-17CC92A4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41" y="571497"/>
            <a:ext cx="10454659" cy="28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497DF-850C-7F46-BA89-9CCBCD73B0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000" y="2008481"/>
            <a:ext cx="5079999" cy="3992203"/>
          </a:xfrm>
        </p:spPr>
        <p:txBody>
          <a:bodyPr/>
          <a:lstStyle>
            <a:lvl3pPr marL="180000" indent="-180000">
              <a:defRPr/>
            </a:lvl3pPr>
          </a:lstStyle>
          <a:p>
            <a:pPr lvl="0"/>
            <a:r>
              <a:rPr lang="en-US" dirty="0"/>
              <a:t>Slide content 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B752D-5206-2344-9637-9D5B6C0C6D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008488"/>
            <a:ext cx="5080000" cy="3992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6C95F-8AEB-9742-8DD4-2FF74F7E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82BB1-0924-2544-B3EB-ED28BEA0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/   17 January 2019    /  </a:t>
            </a:r>
            <a:fld id="{E91776A3-428B-2245-A3F3-E204F091ED4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9EEC560-266D-874B-8861-A85C1B23F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249626"/>
            <a:ext cx="10668000" cy="36512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  <a:endParaRPr lang="en-AU" dirty="0"/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id="{A913FD46-A207-6648-BEBA-CB24C2310196}"/>
              </a:ext>
            </a:extLst>
          </p:cNvPr>
          <p:cNvSpPr/>
          <p:nvPr userDrawn="1"/>
        </p:nvSpPr>
        <p:spPr>
          <a:xfrm>
            <a:off x="508000" y="571497"/>
            <a:ext cx="213341" cy="213341"/>
          </a:xfrm>
          <a:prstGeom prst="star7">
            <a:avLst>
              <a:gd name="adj" fmla="val 26462"/>
              <a:gd name="hf" fmla="val 102572"/>
              <a:gd name="vf" fmla="val 1052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7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CBF8-EDF6-9D44-B4D5-AC91C1A4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8769B-F919-EB4C-BF97-34A85F66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5201-0C22-BB4A-B6F0-3BCE94F4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/   17 January 2019    /  </a:t>
            </a:r>
            <a:fld id="{E91776A3-428B-2245-A3F3-E204F091ED4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175573-C4F8-C749-AE53-D0CEBC40D6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000" y="2008481"/>
            <a:ext cx="10668000" cy="3992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level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763CF70-0AD0-C84D-8D98-81344278B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249626"/>
            <a:ext cx="10668000" cy="36512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  <a:endParaRPr lang="en-AU" dirty="0"/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id="{5EAE16DB-D561-9841-80BF-F8AD719F7350}"/>
              </a:ext>
            </a:extLst>
          </p:cNvPr>
          <p:cNvSpPr/>
          <p:nvPr userDrawn="1"/>
        </p:nvSpPr>
        <p:spPr>
          <a:xfrm>
            <a:off x="508000" y="571497"/>
            <a:ext cx="213341" cy="213341"/>
          </a:xfrm>
          <a:prstGeom prst="star7">
            <a:avLst>
              <a:gd name="adj" fmla="val 26462"/>
              <a:gd name="hf" fmla="val 102572"/>
              <a:gd name="vf" fmla="val 1052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3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D307C1-C31F-E245-B75C-429011A9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41" y="571497"/>
            <a:ext cx="10454659" cy="28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BB58-98D0-674A-BD41-7A17BC14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28749"/>
            <a:ext cx="10668000" cy="457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F05B-7EDA-7644-8F1B-DB5FAF05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" y="6356350"/>
            <a:ext cx="92540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F5DC-1149-1343-A19D-550CFFDE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8933" y="6356350"/>
            <a:ext cx="201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/   17 January 2019    /  </a:t>
            </a:r>
            <a:fld id="{E91776A3-428B-2245-A3F3-E204F091ED4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068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68" r:id="rId7"/>
    <p:sldLayoutId id="2147483664" r:id="rId8"/>
    <p:sldLayoutId id="2147483665" r:id="rId9"/>
    <p:sldLayoutId id="214748366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54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C655A74E-CD6E-7643-B8B6-92EE004F5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Name</a:t>
            </a:r>
          </a:p>
          <a:p>
            <a:r>
              <a:rPr lang="en-AU" dirty="0"/>
              <a:t>Date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1B00E8-251A-C742-88ED-C49AE9D4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Make a difference with </a:t>
            </a:r>
            <a:br>
              <a:rPr lang="en-AU" dirty="0"/>
            </a:br>
            <a:r>
              <a:rPr lang="en-AU" dirty="0"/>
              <a:t>an Australia Awards</a:t>
            </a:r>
          </a:p>
        </p:txBody>
      </p:sp>
    </p:spTree>
    <p:extLst>
      <p:ext uri="{BB962C8B-B14F-4D97-AF65-F5344CB8AC3E}">
        <p14:creationId xmlns:p14="http://schemas.microsoft.com/office/powerpoint/2010/main" val="849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FE75-9C79-3A4B-9367-4A1701EDF5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B0C3F-1E5F-564F-85E0-88B45A9C9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Australia Awards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2144B-4179-284D-A645-1FD1C7B0A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The knowledge and connections scholars gain in Australia empower them to contribute to development in their country and strive for a better future.</a:t>
            </a:r>
          </a:p>
        </p:txBody>
      </p:sp>
    </p:spTree>
    <p:extLst>
      <p:ext uri="{BB962C8B-B14F-4D97-AF65-F5344CB8AC3E}">
        <p14:creationId xmlns:p14="http://schemas.microsoft.com/office/powerpoint/2010/main" val="358246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4025-4483-B040-A87B-23FBA34D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2128-B159-C64B-BB70-138836D2D1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Text</a:t>
            </a:r>
          </a:p>
          <a:p>
            <a:endParaRPr lang="en-AU" dirty="0"/>
          </a:p>
          <a:p>
            <a:pPr lvl="1"/>
            <a:r>
              <a:rPr lang="en-AU" dirty="0"/>
              <a:t>Text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C13A0-3EB3-5D4B-AD93-08F06656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AC87F1-0BBE-4EA9-972C-5900CBBC98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82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4025-4483-B040-A87B-23FBA34D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2128-B159-C64B-BB70-138836D2D1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Text</a:t>
            </a:r>
          </a:p>
          <a:p>
            <a:pPr lvl="1"/>
            <a:endParaRPr lang="en-AU" dirty="0"/>
          </a:p>
          <a:p>
            <a:pPr lvl="2"/>
            <a:r>
              <a:rPr lang="en-AU" dirty="0"/>
              <a:t>Text 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C13A0-3EB3-5D4B-AD93-08F066568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13B438-BC6D-05FB-8A02-7E08FAD7FD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7575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529992"/>
      </p:ext>
    </p:extLst>
  </p:cSld>
  <p:clrMapOvr>
    <a:masterClrMapping/>
  </p:clrMapOvr>
</p:sld>
</file>

<file path=ppt/theme/theme1.xml><?xml version="1.0" encoding="utf-8"?>
<a:theme xmlns:a="http://schemas.openxmlformats.org/drawingml/2006/main" name="AA_Intake">
  <a:themeElements>
    <a:clrScheme name="Australia Awards">
      <a:dk1>
        <a:srgbClr val="003050"/>
      </a:dk1>
      <a:lt1>
        <a:srgbClr val="FFFFFF"/>
      </a:lt1>
      <a:dk2>
        <a:srgbClr val="00759A"/>
      </a:dk2>
      <a:lt2>
        <a:srgbClr val="FFFFFF"/>
      </a:lt2>
      <a:accent1>
        <a:srgbClr val="003050"/>
      </a:accent1>
      <a:accent2>
        <a:srgbClr val="00759A"/>
      </a:accent2>
      <a:accent3>
        <a:srgbClr val="3CB6CE"/>
      </a:accent3>
      <a:accent4>
        <a:srgbClr val="C1E2E5"/>
      </a:accent4>
      <a:accent5>
        <a:srgbClr val="A79E70"/>
      </a:accent5>
      <a:accent6>
        <a:srgbClr val="747678"/>
      </a:accent6>
      <a:hlink>
        <a:srgbClr val="3CB6CE"/>
      </a:hlink>
      <a:folHlink>
        <a:srgbClr val="00305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FFF13F-A9B2-2D4A-BFF5-3E2A3120E23C}" vid="{587B4079-5691-D64B-B00B-8CFBE0D81A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aa-powerpoint-template-fa-v2 (1)</Template>
  <TotalTime>35</TotalTime>
  <Words>72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Times</vt:lpstr>
      <vt:lpstr>Times New Roman</vt:lpstr>
      <vt:lpstr>AA_Intake</vt:lpstr>
      <vt:lpstr>Make a difference with  an Australia Awards</vt:lpstr>
      <vt:lpstr>Title</vt:lpstr>
      <vt:lpstr>Australia Awards</vt:lpstr>
      <vt:lpstr>Australia Awards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difference with  an Australia Awards Scholarship</dc:title>
  <dc:creator>Majen Tong</dc:creator>
  <cp:lastModifiedBy>NicolasAlcantara, Jen</cp:lastModifiedBy>
  <cp:revision>11</cp:revision>
  <dcterms:created xsi:type="dcterms:W3CDTF">2019-04-26T07:38:12Z</dcterms:created>
  <dcterms:modified xsi:type="dcterms:W3CDTF">2023-10-02T08:03:57Z</dcterms:modified>
</cp:coreProperties>
</file>