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51"/>
    <a:srgbClr val="00759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7DF5-F6BD-40F3-AAC9-F68032716D1F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5BDE-4027-4E4F-8A58-C03E1C163FA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595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F685F8-EF2D-4DF5-8AA1-D8F0B27EA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0"/>
            <a:ext cx="2517648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E8B176D4-6BDD-4379-90C5-85B89C593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24" y="332780"/>
            <a:ext cx="4347325" cy="43473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62E4E2-68E7-486D-A19C-6EE80846F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839" y="1706754"/>
            <a:ext cx="8028877" cy="479050"/>
          </a:xfrm>
        </p:spPr>
        <p:txBody>
          <a:bodyPr>
            <a:noAutofit/>
          </a:bodyPr>
          <a:lstStyle>
            <a:lvl1pPr marL="0" indent="0">
              <a:buNone/>
              <a:defRPr sz="3600" b="0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Certificate of Completion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FEF24D-AF7B-4557-89ED-7491A4ED2DAC}"/>
              </a:ext>
            </a:extLst>
          </p:cNvPr>
          <p:cNvCxnSpPr>
            <a:cxnSpLocks/>
          </p:cNvCxnSpPr>
          <p:nvPr userDrawn="1"/>
        </p:nvCxnSpPr>
        <p:spPr>
          <a:xfrm>
            <a:off x="769298" y="2262398"/>
            <a:ext cx="29080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B2F9C38-93D1-4BA5-943D-3C62BD344E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839" y="2576027"/>
            <a:ext cx="4030663" cy="2413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This certifies that</a:t>
            </a:r>
            <a:endParaRPr lang="en-PH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76F13B3-0611-497E-B7F3-1F79212AA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839" y="2982916"/>
            <a:ext cx="7098789" cy="47968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Juan </a:t>
            </a:r>
            <a:r>
              <a:rPr lang="en-US" dirty="0" err="1"/>
              <a:t>dela</a:t>
            </a:r>
            <a:r>
              <a:rPr lang="en-US" dirty="0"/>
              <a:t> Cruz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18AB7C2D-CF7E-48B7-A1BF-D977CC549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839" y="3792247"/>
            <a:ext cx="7088301" cy="241300"/>
          </a:xfrm>
        </p:spPr>
        <p:txBody>
          <a:bodyPr>
            <a:noAutofit/>
          </a:bodyPr>
          <a:lstStyle>
            <a:lvl1pPr marL="0" indent="0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has satisfactorily attended and completed the</a:t>
            </a:r>
            <a:endParaRPr lang="en-PH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25B10323-4AD7-4CE8-8272-A8C52D1413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839" y="4091053"/>
            <a:ext cx="7088301" cy="447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&lt;&lt;Title of the Event&gt;&gt;</a:t>
            </a:r>
            <a:endParaRPr lang="en-PH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F49A46E0-DA31-4A8F-95FA-434F53C04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839" y="4584856"/>
            <a:ext cx="7088301" cy="241300"/>
          </a:xfrm>
        </p:spPr>
        <p:txBody>
          <a:bodyPr>
            <a:noAutofit/>
          </a:bodyPr>
          <a:lstStyle>
            <a:lvl1pPr marL="0" indent="0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Conducted on &lt;&lt;date1&gt;&gt; to &lt;&lt;date2&gt;&gt; by</a:t>
            </a:r>
            <a:endParaRPr lang="en-PH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DD51660F-7700-4C4B-9DA5-2FDB0D8D79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839" y="4872460"/>
            <a:ext cx="7088301" cy="241300"/>
          </a:xfrm>
        </p:spPr>
        <p:txBody>
          <a:bodyPr>
            <a:noAutofit/>
          </a:bodyPr>
          <a:lstStyle>
            <a:lvl1pPr marL="0" indent="0">
              <a:buNone/>
              <a:defRPr lang="en-US" sz="1400" b="1" kern="1200" dirty="0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&lt;&lt;name of LSP&gt;&gt;</a:t>
            </a:r>
            <a:endParaRPr lang="en-PH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DE4EB517-F1F1-4AA8-802C-F64074B94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839" y="5348076"/>
            <a:ext cx="6621690" cy="241300"/>
          </a:xfrm>
        </p:spPr>
        <p:txBody>
          <a:bodyPr>
            <a:noAutofit/>
          </a:bodyPr>
          <a:lstStyle>
            <a:lvl1pPr marL="0" indent="0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Given this &lt;&lt;day&gt;&gt; day of &lt;&lt;month&gt;&gt; &lt;&lt;year&gt;&gt; at &lt;&lt;location&gt;&gt;</a:t>
            </a:r>
            <a:endParaRPr lang="en-PH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CE5835-F8BC-454C-8614-AA2487700F38}"/>
              </a:ext>
            </a:extLst>
          </p:cNvPr>
          <p:cNvCxnSpPr>
            <a:cxnSpLocks/>
          </p:cNvCxnSpPr>
          <p:nvPr userDrawn="1"/>
        </p:nvCxnSpPr>
        <p:spPr>
          <a:xfrm>
            <a:off x="1541602" y="6139393"/>
            <a:ext cx="13597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5E963DC9-56F4-4BFD-B8C6-9F385EA722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1225" y="6180700"/>
            <a:ext cx="1461200" cy="15297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err="1"/>
              <a:t>Milalin</a:t>
            </a:r>
            <a:r>
              <a:rPr lang="en-US" dirty="0"/>
              <a:t> </a:t>
            </a:r>
            <a:r>
              <a:rPr lang="en-US" dirty="0" err="1"/>
              <a:t>Javellana</a:t>
            </a:r>
            <a:endParaRPr lang="en-PH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56801B7D-A9C9-4E9D-B5AD-51CAADEF8B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1224" y="6337073"/>
            <a:ext cx="1461201" cy="241300"/>
          </a:xfrm>
        </p:spPr>
        <p:txBody>
          <a:bodyPr>
            <a:noAutofit/>
          </a:bodyPr>
          <a:lstStyle>
            <a:lvl1pPr marL="0" indent="0" algn="ctr">
              <a:buNone/>
              <a:defRPr sz="800" b="0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Program Director, AAAEP-P</a:t>
            </a:r>
            <a:endParaRPr lang="en-PH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7F41E5-05F4-4CD8-94EA-A5A9A6F27EB8}"/>
              </a:ext>
            </a:extLst>
          </p:cNvPr>
          <p:cNvCxnSpPr>
            <a:cxnSpLocks/>
          </p:cNvCxnSpPr>
          <p:nvPr userDrawn="1"/>
        </p:nvCxnSpPr>
        <p:spPr>
          <a:xfrm>
            <a:off x="3759743" y="6139393"/>
            <a:ext cx="13597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55DBF779-2F44-446D-8F1D-C9BD0CD15D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59624" y="6170991"/>
            <a:ext cx="1959972" cy="1529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of University Representative</a:t>
            </a:r>
            <a:endParaRPr lang="en-PH" dirty="0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1B016B52-C88A-4142-A33E-A19720D269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09010" y="6337073"/>
            <a:ext cx="1461201" cy="241300"/>
          </a:xfrm>
        </p:spPr>
        <p:txBody>
          <a:bodyPr>
            <a:noAutofit/>
          </a:bodyPr>
          <a:lstStyle>
            <a:lvl1pPr marL="0" indent="0" algn="ctr">
              <a:buNone/>
              <a:defRPr lang="en-PH" sz="800" b="0" kern="1200" dirty="0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Position, University</a:t>
            </a:r>
            <a:endParaRPr lang="en-P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6EF31-1BB5-D30E-588A-6A83F42367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6" y="209854"/>
            <a:ext cx="1502141" cy="105876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6FB7C6D-35C5-F4DD-1F75-41A3F21260C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16406" y="239560"/>
            <a:ext cx="2210563" cy="999116"/>
          </a:xfrm>
        </p:spPr>
        <p:txBody>
          <a:bodyPr>
            <a:normAutofit/>
          </a:bodyPr>
          <a:lstStyle>
            <a:lvl1pPr marL="0" indent="0">
              <a:buNone/>
              <a:defRPr lang="en-US" sz="900" b="0" i="0" smtClean="0">
                <a:effectLst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place logo of university here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0986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812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6904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F685F8-EF2D-4DF5-8AA1-D8F0B27EA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0"/>
            <a:ext cx="2517648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E8B176D4-6BDD-4379-90C5-85B89C593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24" y="332780"/>
            <a:ext cx="4347325" cy="43473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62E4E2-68E7-486D-A19C-6EE80846F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839" y="1706754"/>
            <a:ext cx="8028877" cy="479050"/>
          </a:xfrm>
        </p:spPr>
        <p:txBody>
          <a:bodyPr>
            <a:noAutofit/>
          </a:bodyPr>
          <a:lstStyle>
            <a:lvl1pPr marL="0" indent="0">
              <a:buNone/>
              <a:defRPr sz="3600" b="0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Certificate of Participation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FEF24D-AF7B-4557-89ED-7491A4ED2DAC}"/>
              </a:ext>
            </a:extLst>
          </p:cNvPr>
          <p:cNvCxnSpPr>
            <a:cxnSpLocks/>
          </p:cNvCxnSpPr>
          <p:nvPr userDrawn="1"/>
        </p:nvCxnSpPr>
        <p:spPr>
          <a:xfrm>
            <a:off x="769298" y="2262398"/>
            <a:ext cx="29080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B2F9C38-93D1-4BA5-943D-3C62BD344E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839" y="2576027"/>
            <a:ext cx="4030663" cy="2413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This certifies that</a:t>
            </a:r>
            <a:endParaRPr lang="en-PH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76F13B3-0611-497E-B7F3-1F79212AA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839" y="2982916"/>
            <a:ext cx="7098789" cy="47968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Juan </a:t>
            </a:r>
            <a:r>
              <a:rPr lang="en-US" dirty="0" err="1"/>
              <a:t>dela</a:t>
            </a:r>
            <a:r>
              <a:rPr lang="en-US" dirty="0"/>
              <a:t> Cruz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18AB7C2D-CF7E-48B7-A1BF-D977CC549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839" y="3792247"/>
            <a:ext cx="7088301" cy="241300"/>
          </a:xfrm>
        </p:spPr>
        <p:txBody>
          <a:bodyPr>
            <a:noAutofit/>
          </a:bodyPr>
          <a:lstStyle>
            <a:lvl1pPr marL="0" indent="0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attended</a:t>
            </a:r>
            <a:endParaRPr lang="en-PH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25B10323-4AD7-4CE8-8272-A8C52D1413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839" y="4091053"/>
            <a:ext cx="7088301" cy="447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&lt;&lt;Title of the Event&gt;&gt;</a:t>
            </a:r>
            <a:endParaRPr lang="en-PH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F49A46E0-DA31-4A8F-95FA-434F53C04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839" y="4584856"/>
            <a:ext cx="7088301" cy="241300"/>
          </a:xfrm>
        </p:spPr>
        <p:txBody>
          <a:bodyPr>
            <a:noAutofit/>
          </a:bodyPr>
          <a:lstStyle>
            <a:lvl1pPr marL="0" indent="0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Conducted on &lt;&lt;date1&gt;&gt; to &lt;&lt;date2&gt;&gt; by</a:t>
            </a:r>
            <a:endParaRPr lang="en-PH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DD51660F-7700-4C4B-9DA5-2FDB0D8D79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839" y="4872460"/>
            <a:ext cx="7088301" cy="241300"/>
          </a:xfrm>
        </p:spPr>
        <p:txBody>
          <a:bodyPr>
            <a:noAutofit/>
          </a:bodyPr>
          <a:lstStyle>
            <a:lvl1pPr marL="0" indent="0">
              <a:buNone/>
              <a:defRPr lang="en-PH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&lt;&lt;location&gt;&gt;</a:t>
            </a:r>
            <a:endParaRPr lang="en-PH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CE5835-F8BC-454C-8614-AA2487700F38}"/>
              </a:ext>
            </a:extLst>
          </p:cNvPr>
          <p:cNvCxnSpPr>
            <a:cxnSpLocks/>
          </p:cNvCxnSpPr>
          <p:nvPr userDrawn="1"/>
        </p:nvCxnSpPr>
        <p:spPr>
          <a:xfrm>
            <a:off x="1536994" y="5892800"/>
            <a:ext cx="17353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5E963DC9-56F4-4BFD-B8C6-9F385EA722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261" y="5909449"/>
            <a:ext cx="1864806" cy="15297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kern="1200" dirty="0" err="1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err="1"/>
              <a:t>Milalin</a:t>
            </a:r>
            <a:r>
              <a:rPr lang="en-US" dirty="0"/>
              <a:t> </a:t>
            </a:r>
            <a:r>
              <a:rPr lang="en-US" dirty="0" err="1"/>
              <a:t>Javellana</a:t>
            </a:r>
            <a:endParaRPr lang="en-PH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56801B7D-A9C9-4E9D-B5AD-51CAADEF8B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9091" y="6095772"/>
            <a:ext cx="2759148" cy="522667"/>
          </a:xfrm>
        </p:spPr>
        <p:txBody>
          <a:bodyPr>
            <a:noAutofit/>
          </a:bodyPr>
          <a:lstStyle>
            <a:lvl1pPr marL="0" indent="0" algn="ctr">
              <a:buNone/>
              <a:defRPr lang="en-US" sz="1100" kern="1200" dirty="0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Program Director, Australia Awards and Alumni Engagement Program - Philippines</a:t>
            </a:r>
            <a:endParaRPr lang="en-PH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0E7B64-5B43-8B68-A440-E6AF939EAC34}"/>
              </a:ext>
            </a:extLst>
          </p:cNvPr>
          <p:cNvCxnSpPr>
            <a:cxnSpLocks/>
          </p:cNvCxnSpPr>
          <p:nvPr userDrawn="1"/>
        </p:nvCxnSpPr>
        <p:spPr>
          <a:xfrm>
            <a:off x="4436028" y="5892800"/>
            <a:ext cx="17353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1B5B07E5-A785-BB25-110A-E72044790F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5295" y="5909449"/>
            <a:ext cx="1864806" cy="15297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kern="1200" dirty="0" err="1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of Uni Representative</a:t>
            </a:r>
            <a:endParaRPr lang="en-PH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D19C7BD9-53D0-DF2B-5D25-934611A0A8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38125" y="6095772"/>
            <a:ext cx="2759148" cy="522667"/>
          </a:xfrm>
        </p:spPr>
        <p:txBody>
          <a:bodyPr>
            <a:noAutofit/>
          </a:bodyPr>
          <a:lstStyle>
            <a:lvl1pPr marL="0" indent="0" algn="ctr">
              <a:buNone/>
              <a:defRPr lang="en-US" sz="1100" kern="1200" dirty="0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Position, University</a:t>
            </a:r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37B7F-22BC-6437-7219-D043408555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6" y="209854"/>
            <a:ext cx="1502141" cy="1058769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57241FE-2AFF-ADB2-EFEF-AEC534F05F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16406" y="239560"/>
            <a:ext cx="2210563" cy="999116"/>
          </a:xfrm>
        </p:spPr>
        <p:txBody>
          <a:bodyPr>
            <a:normAutofit/>
          </a:bodyPr>
          <a:lstStyle>
            <a:lvl1pPr marL="0" indent="0">
              <a:buNone/>
              <a:defRPr lang="en-US" sz="900" b="0" i="0" smtClean="0">
                <a:effectLst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place logo of university here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5458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F685F8-EF2D-4DF5-8AA1-D8F0B27EA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0"/>
            <a:ext cx="2517648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5D533-572C-4862-87E2-7A5515A29D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6" y="209854"/>
            <a:ext cx="1502141" cy="1058769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E8B176D4-6BDD-4379-90C5-85B89C593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24" y="332780"/>
            <a:ext cx="4347325" cy="43473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62E4E2-68E7-486D-A19C-6EE80846F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839" y="1706754"/>
            <a:ext cx="8028877" cy="479050"/>
          </a:xfr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Certificate of Participation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FEF24D-AF7B-4557-89ED-7491A4ED2DAC}"/>
              </a:ext>
            </a:extLst>
          </p:cNvPr>
          <p:cNvCxnSpPr>
            <a:cxnSpLocks/>
          </p:cNvCxnSpPr>
          <p:nvPr userDrawn="1"/>
        </p:nvCxnSpPr>
        <p:spPr>
          <a:xfrm>
            <a:off x="3223238" y="2262398"/>
            <a:ext cx="29080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B2F9C38-93D1-4BA5-943D-3C62BD344E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839" y="2576027"/>
            <a:ext cx="8028877" cy="241300"/>
          </a:xfrm>
        </p:spPr>
        <p:txBody>
          <a:bodyPr>
            <a:noAutofit/>
          </a:bodyPr>
          <a:lstStyle>
            <a:lvl1pPr marL="0" indent="0" algn="ctr">
              <a:buNone/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This certifies that</a:t>
            </a:r>
            <a:endParaRPr lang="en-PH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76F13B3-0611-497E-B7F3-1F79212AA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839" y="2982916"/>
            <a:ext cx="8028877" cy="4796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Juan </a:t>
            </a:r>
            <a:r>
              <a:rPr lang="en-US" dirty="0" err="1"/>
              <a:t>dela</a:t>
            </a:r>
            <a:r>
              <a:rPr lang="en-US" dirty="0"/>
              <a:t> Cruz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18AB7C2D-CF7E-48B7-A1BF-D977CC549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839" y="3792247"/>
            <a:ext cx="8028877" cy="241300"/>
          </a:xfrm>
        </p:spPr>
        <p:txBody>
          <a:bodyPr>
            <a:noAutofit/>
          </a:bodyPr>
          <a:lstStyle>
            <a:lvl1pPr marL="0" indent="0" algn="ctr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attended</a:t>
            </a:r>
            <a:endParaRPr lang="en-PH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25B10323-4AD7-4CE8-8272-A8C52D1413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839" y="4091053"/>
            <a:ext cx="8028877" cy="447499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002B5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&lt;Title of Event&gt;&gt;</a:t>
            </a:r>
            <a:endParaRPr lang="en-PH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F49A46E0-DA31-4A8F-95FA-434F53C04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839" y="4584856"/>
            <a:ext cx="8028877" cy="241300"/>
          </a:xfrm>
        </p:spPr>
        <p:txBody>
          <a:bodyPr>
            <a:noAutofit/>
          </a:bodyPr>
          <a:lstStyle>
            <a:lvl1pPr marL="0" indent="0" algn="ctr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Conducted on &lt;&lt;date1&gt;&gt; to &lt;&lt;date2&gt;&gt; by</a:t>
            </a:r>
            <a:endParaRPr lang="en-PH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CE5835-F8BC-454C-8614-AA2487700F38}"/>
              </a:ext>
            </a:extLst>
          </p:cNvPr>
          <p:cNvCxnSpPr>
            <a:cxnSpLocks/>
          </p:cNvCxnSpPr>
          <p:nvPr userDrawn="1"/>
        </p:nvCxnSpPr>
        <p:spPr>
          <a:xfrm>
            <a:off x="1536994" y="5892800"/>
            <a:ext cx="17353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5E963DC9-56F4-4BFD-B8C6-9F385EA722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261" y="5909449"/>
            <a:ext cx="1864806" cy="15297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kern="1200" dirty="0" err="1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err="1"/>
              <a:t>Milalin</a:t>
            </a:r>
            <a:r>
              <a:rPr lang="en-US" dirty="0"/>
              <a:t> </a:t>
            </a:r>
            <a:r>
              <a:rPr lang="en-US" dirty="0" err="1"/>
              <a:t>Javellana</a:t>
            </a:r>
            <a:endParaRPr lang="en-PH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56801B7D-A9C9-4E9D-B5AD-51CAADEF8B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9091" y="6095772"/>
            <a:ext cx="2759148" cy="522667"/>
          </a:xfrm>
        </p:spPr>
        <p:txBody>
          <a:bodyPr>
            <a:noAutofit/>
          </a:bodyPr>
          <a:lstStyle>
            <a:lvl1pPr marL="0" indent="0" algn="ctr">
              <a:buNone/>
              <a:defRPr lang="en-US" sz="1100" kern="1200" dirty="0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Program Director, Australia Awards and Alumni Engagement Program - Philippines</a:t>
            </a:r>
            <a:endParaRPr lang="en-P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F4E86-E028-4961-B9D2-5813B9E9FAB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16406" y="239560"/>
            <a:ext cx="2210563" cy="999116"/>
          </a:xfrm>
        </p:spPr>
        <p:txBody>
          <a:bodyPr>
            <a:normAutofit/>
          </a:bodyPr>
          <a:lstStyle>
            <a:lvl1pPr marL="0" indent="0">
              <a:buNone/>
              <a:defRPr lang="en-US" sz="900" b="0" i="0" smtClean="0">
                <a:effectLst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place logo of university here</a:t>
            </a:r>
            <a:endParaRPr lang="en-PH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0E7B64-5B43-8B68-A440-E6AF939EAC34}"/>
              </a:ext>
            </a:extLst>
          </p:cNvPr>
          <p:cNvCxnSpPr>
            <a:cxnSpLocks/>
          </p:cNvCxnSpPr>
          <p:nvPr userDrawn="1"/>
        </p:nvCxnSpPr>
        <p:spPr>
          <a:xfrm>
            <a:off x="4436028" y="5892800"/>
            <a:ext cx="17353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1B5B07E5-A785-BB25-110A-E72044790F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5295" y="5909449"/>
            <a:ext cx="1864806" cy="15297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kern="1200" dirty="0" err="1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of Uni Representative</a:t>
            </a:r>
            <a:endParaRPr lang="en-PH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D19C7BD9-53D0-DF2B-5D25-934611A0A8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38125" y="6095772"/>
            <a:ext cx="2759148" cy="522667"/>
          </a:xfrm>
        </p:spPr>
        <p:txBody>
          <a:bodyPr>
            <a:noAutofit/>
          </a:bodyPr>
          <a:lstStyle>
            <a:lvl1pPr marL="0" indent="0" algn="ctr">
              <a:buNone/>
              <a:defRPr lang="en-US" sz="1100" kern="1200" dirty="0">
                <a:solidFill>
                  <a:srgbClr val="002B5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Position, University</a:t>
            </a:r>
            <a:endParaRPr lang="en-PH" dirty="0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9DE403BE-DC9E-A85B-E6BD-7DBCF6D22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2839" y="4872460"/>
            <a:ext cx="8028877" cy="241300"/>
          </a:xfrm>
        </p:spPr>
        <p:txBody>
          <a:bodyPr>
            <a:noAutofit/>
          </a:bodyPr>
          <a:lstStyle>
            <a:lvl1pPr marL="0" indent="0" algn="ctr">
              <a:buNone/>
              <a:defRPr lang="en-US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&lt;&lt;location&gt;&gt;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2782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99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575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306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189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8565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4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B4D2-7906-4BA7-8290-AA509DFFFAD1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46D0-75AD-4B71-835B-6507193D720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8186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C36FFE-C7CE-FD1F-5785-F2BC7C6D0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Certificate of Completion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7FEA6-78BE-F576-26C3-9699C34086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certifies that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09333-4BAD-CD24-62B6-5994093E3B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&lt;&lt;Name of Pax&gt;&gt;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31781-B5CD-BABC-3346-D4B1AECDC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has satisfactorily attended and completed the</a:t>
            </a:r>
            <a:endParaRPr lang="en-P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4F4016-9EDC-2683-1435-6E51DEF3C3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840" y="4091053"/>
            <a:ext cx="4712466" cy="447499"/>
          </a:xfrm>
        </p:spPr>
        <p:txBody>
          <a:bodyPr/>
          <a:lstStyle/>
          <a:p>
            <a:r>
              <a:rPr lang="en-PH" dirty="0"/>
              <a:t>&lt;&lt;Training Title&gt;&gt;</a:t>
            </a:r>
            <a:endParaRPr lang="en-US" dirty="0"/>
          </a:p>
          <a:p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E0FF2E-00F4-65FB-B6D7-58031EE301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Conducted on &lt;&lt;dates&gt;&gt;</a:t>
            </a:r>
            <a:endParaRPr lang="en-P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26530-DACC-9BC2-664B-E0EB410102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by &lt;&lt;name of LSP&gt;&gt;</a:t>
            </a:r>
            <a:endParaRPr lang="en-P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2A09BD-AA71-8E2E-2CE8-C552F1913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DADF44-E431-9DD0-16BC-E114F8F495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72F514-8512-CE5C-8B08-B7C5A2B4C4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&lt;&lt;Name of LSP representative&gt;&gt;</a:t>
            </a:r>
            <a:endParaRPr lang="en-PH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C7F728-73F1-E54A-A9C7-A7819955A4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&lt;&lt;LSP Representative Designation&gt;&gt;</a:t>
            </a:r>
            <a:endParaRPr lang="en-PH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EC6B354-ADBD-F694-1B3D-730E828AC7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156971C-9396-936A-E40D-DCEC0544763A}"/>
              </a:ext>
            </a:extLst>
          </p:cNvPr>
          <p:cNvSpPr txBox="1">
            <a:spLocks/>
          </p:cNvSpPr>
          <p:nvPr/>
        </p:nvSpPr>
        <p:spPr>
          <a:xfrm>
            <a:off x="662839" y="5163575"/>
            <a:ext cx="7088301" cy="24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PH" sz="13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Given this &lt;&lt;day&gt;&gt; of &lt;&lt;month/year&gt;&gt; at &lt;&lt;location&gt;&gt;</a:t>
            </a:r>
          </a:p>
        </p:txBody>
      </p:sp>
    </p:spTree>
    <p:extLst>
      <p:ext uri="{BB962C8B-B14F-4D97-AF65-F5344CB8AC3E}">
        <p14:creationId xmlns:p14="http://schemas.microsoft.com/office/powerpoint/2010/main" val="240268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58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Myrj</dc:creator>
  <cp:lastModifiedBy>Sasa, Felipe</cp:lastModifiedBy>
  <cp:revision>20</cp:revision>
  <dcterms:created xsi:type="dcterms:W3CDTF">2019-06-13T04:15:22Z</dcterms:created>
  <dcterms:modified xsi:type="dcterms:W3CDTF">2024-02-19T03:25:30Z</dcterms:modified>
</cp:coreProperties>
</file>