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69"/>
    <a:srgbClr val="132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77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7173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629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7812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8233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136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88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3564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0240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1621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4258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081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66D1A-BAA1-4303-9033-C00E44852281}" type="datetimeFigureOut">
              <a:rPr lang="en-PH" smtClean="0"/>
              <a:t>02/04/2019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6579-9FA3-4941-9F4F-EB8DC09C34D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9949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C09B-82E5-4E7B-A48D-962C0FC8A0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FDC08-4C23-425C-925E-102784CC0A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FA137-FBAD-4E31-B569-4B671EDDD292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1071" cy="713058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86177CA-D429-4766-B083-6E98D36C5689}"/>
              </a:ext>
            </a:extLst>
          </p:cNvPr>
          <p:cNvSpPr txBox="1"/>
          <p:nvPr/>
        </p:nvSpPr>
        <p:spPr>
          <a:xfrm>
            <a:off x="6059801" y="1890270"/>
            <a:ext cx="3495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2800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COMPLETION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714ADD-769D-460D-84B7-E7D204362BE7}"/>
              </a:ext>
            </a:extLst>
          </p:cNvPr>
          <p:cNvSpPr txBox="1"/>
          <p:nvPr/>
        </p:nvSpPr>
        <p:spPr>
          <a:xfrm>
            <a:off x="6325518" y="2721065"/>
            <a:ext cx="3230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certifies that</a:t>
            </a:r>
            <a:endParaRPr lang="en-PH" sz="16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AD4114-CE93-4AD6-AC1D-B20143E7AE47}"/>
              </a:ext>
            </a:extLst>
          </p:cNvPr>
          <p:cNvSpPr txBox="1"/>
          <p:nvPr/>
        </p:nvSpPr>
        <p:spPr>
          <a:xfrm>
            <a:off x="2785786" y="3018185"/>
            <a:ext cx="676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rgbClr val="002169"/>
                </a:solidFill>
              </a:rPr>
              <a:t>JUAN DELA CRUZ</a:t>
            </a:r>
            <a:endParaRPr lang="en-PH" sz="5400" b="1" dirty="0">
              <a:solidFill>
                <a:srgbClr val="002169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28AA96-2B53-4B3C-827E-8994CF68FD20}"/>
              </a:ext>
            </a:extLst>
          </p:cNvPr>
          <p:cNvSpPr txBox="1"/>
          <p:nvPr/>
        </p:nvSpPr>
        <p:spPr>
          <a:xfrm>
            <a:off x="4741694" y="4059134"/>
            <a:ext cx="4813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satisfactorily attended and completed the</a:t>
            </a:r>
            <a:endParaRPr lang="en-PH" sz="16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E0FD4B-CC51-4114-AAC7-172E18D83109}"/>
              </a:ext>
            </a:extLst>
          </p:cNvPr>
          <p:cNvCxnSpPr>
            <a:cxnSpLocks/>
          </p:cNvCxnSpPr>
          <p:nvPr/>
        </p:nvCxnSpPr>
        <p:spPr>
          <a:xfrm>
            <a:off x="5856829" y="2438563"/>
            <a:ext cx="3698690" cy="0"/>
          </a:xfrm>
          <a:prstGeom prst="line">
            <a:avLst/>
          </a:prstGeom>
          <a:ln w="3810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B1C8A8-AE70-4AE5-BC97-6B47382E0F07}"/>
              </a:ext>
            </a:extLst>
          </p:cNvPr>
          <p:cNvSpPr txBox="1"/>
          <p:nvPr/>
        </p:nvSpPr>
        <p:spPr>
          <a:xfrm>
            <a:off x="6853882" y="6585853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Milalin</a:t>
            </a:r>
            <a:r>
              <a:rPr lang="en-US" sz="12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Javellana</a:t>
            </a:r>
            <a:endParaRPr lang="en-PH" sz="12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0ADEED-1819-4185-9D0F-CACA13B3A842}"/>
              </a:ext>
            </a:extLst>
          </p:cNvPr>
          <p:cNvSpPr txBox="1"/>
          <p:nvPr/>
        </p:nvSpPr>
        <p:spPr>
          <a:xfrm>
            <a:off x="6887325" y="6783726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200" dirty="0">
                <a:solidFill>
                  <a:srgbClr val="002169"/>
                </a:solidFill>
              </a:rPr>
              <a:t>Program Director, AAAEP-P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366BAC-4431-4C47-A0BB-955D52AEC088}"/>
              </a:ext>
            </a:extLst>
          </p:cNvPr>
          <p:cNvSpPr txBox="1"/>
          <p:nvPr/>
        </p:nvSpPr>
        <p:spPr>
          <a:xfrm>
            <a:off x="5355478" y="1325891"/>
            <a:ext cx="4200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4400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A2685E-4783-44D5-8943-8869A9DD6D38}"/>
              </a:ext>
            </a:extLst>
          </p:cNvPr>
          <p:cNvCxnSpPr>
            <a:cxnSpLocks/>
          </p:cNvCxnSpPr>
          <p:nvPr/>
        </p:nvCxnSpPr>
        <p:spPr>
          <a:xfrm>
            <a:off x="7238681" y="6585853"/>
            <a:ext cx="1995055" cy="0"/>
          </a:xfrm>
          <a:prstGeom prst="line">
            <a:avLst/>
          </a:prstGeom>
          <a:ln w="1270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6EEB0B45-3F5B-48A2-871A-FD3CF042A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286" y="147585"/>
            <a:ext cx="758736" cy="7587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53A574-357B-49D2-B4D5-933EE7AE3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379" y="125018"/>
            <a:ext cx="947665" cy="7749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6016B3C-700E-4E5B-9532-944EFA619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371" y="112375"/>
            <a:ext cx="758737" cy="75873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D7310E5-30FC-4B67-8576-475E110443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410" y="229922"/>
            <a:ext cx="860156" cy="38608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8ADA90F-39CB-40FB-8BF7-C8B1DD451794}"/>
              </a:ext>
            </a:extLst>
          </p:cNvPr>
          <p:cNvSpPr txBox="1"/>
          <p:nvPr/>
        </p:nvSpPr>
        <p:spPr>
          <a:xfrm>
            <a:off x="5270947" y="620826"/>
            <a:ext cx="1619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 Awards and Alumni Engagement Program - Philippines</a:t>
            </a:r>
            <a:endParaRPr lang="en-PH" sz="7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18BEB9-F320-4B13-8CF8-34C8D7DEFE0B}"/>
              </a:ext>
            </a:extLst>
          </p:cNvPr>
          <p:cNvSpPr txBox="1"/>
          <p:nvPr/>
        </p:nvSpPr>
        <p:spPr>
          <a:xfrm>
            <a:off x="4152246" y="4493637"/>
            <a:ext cx="540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&lt;&lt;Title of the event&gt;&gt;</a:t>
            </a:r>
            <a:endParaRPr lang="en-PH" b="1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B62A66-D27F-4F98-A6C1-30818123C33B}"/>
              </a:ext>
            </a:extLst>
          </p:cNvPr>
          <p:cNvSpPr txBox="1"/>
          <p:nvPr/>
        </p:nvSpPr>
        <p:spPr>
          <a:xfrm>
            <a:off x="4741694" y="4976380"/>
            <a:ext cx="481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Conducted on &lt;&lt;date1&gt;&gt; to &lt;&lt;date 2&gt;&gt; by</a:t>
            </a:r>
            <a:endParaRPr lang="en-PH" sz="14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B4ADEB-AD94-49B7-93B2-928C8E6534B5}"/>
              </a:ext>
            </a:extLst>
          </p:cNvPr>
          <p:cNvSpPr txBox="1"/>
          <p:nvPr/>
        </p:nvSpPr>
        <p:spPr>
          <a:xfrm>
            <a:off x="4152246" y="5344076"/>
            <a:ext cx="540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&lt;&lt;name of LSP&gt;&gt;</a:t>
            </a:r>
            <a:endParaRPr lang="en-PH" b="1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F1E67-E977-4C56-993E-7C26ECE75689}"/>
              </a:ext>
            </a:extLst>
          </p:cNvPr>
          <p:cNvSpPr txBox="1"/>
          <p:nvPr/>
        </p:nvSpPr>
        <p:spPr>
          <a:xfrm>
            <a:off x="2063692" y="5703861"/>
            <a:ext cx="7491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this &lt;&lt;day&gt;&gt; day of &lt;&lt;month&gt;&gt; &lt;&lt;year&gt;&gt; at &lt;&lt;location&gt;&gt;</a:t>
            </a:r>
            <a:endParaRPr lang="en-PH" sz="14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6536C6-A58E-4373-B52F-68794AF19612}"/>
              </a:ext>
            </a:extLst>
          </p:cNvPr>
          <p:cNvSpPr txBox="1"/>
          <p:nvPr/>
        </p:nvSpPr>
        <p:spPr>
          <a:xfrm>
            <a:off x="4496148" y="6558748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PH" sz="12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1657B4-F166-477E-B42A-CF45BDD62507}"/>
              </a:ext>
            </a:extLst>
          </p:cNvPr>
          <p:cNvSpPr txBox="1"/>
          <p:nvPr/>
        </p:nvSpPr>
        <p:spPr>
          <a:xfrm>
            <a:off x="4529591" y="6756621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200" dirty="0">
                <a:solidFill>
                  <a:srgbClr val="002169"/>
                </a:solidFill>
              </a:rPr>
              <a:t>Partner Org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8458720-334F-45C9-A9FE-9861310B62DE}"/>
              </a:ext>
            </a:extLst>
          </p:cNvPr>
          <p:cNvCxnSpPr>
            <a:cxnSpLocks/>
          </p:cNvCxnSpPr>
          <p:nvPr/>
        </p:nvCxnSpPr>
        <p:spPr>
          <a:xfrm>
            <a:off x="4880947" y="6558748"/>
            <a:ext cx="1995055" cy="0"/>
          </a:xfrm>
          <a:prstGeom prst="line">
            <a:avLst/>
          </a:prstGeom>
          <a:ln w="1270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82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C09B-82E5-4E7B-A48D-962C0FC8A0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FDC08-4C23-425C-925E-102784CC0A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FA137-FBAD-4E31-B569-4B671EDDD292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1070" cy="713058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3714ADD-769D-460D-84B7-E7D204362BE7}"/>
              </a:ext>
            </a:extLst>
          </p:cNvPr>
          <p:cNvSpPr txBox="1"/>
          <p:nvPr/>
        </p:nvSpPr>
        <p:spPr>
          <a:xfrm>
            <a:off x="3373377" y="2719955"/>
            <a:ext cx="3230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This is to certifies that</a:t>
            </a:r>
            <a:endParaRPr lang="en-P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AD4114-CE93-4AD6-AC1D-B20143E7AE47}"/>
              </a:ext>
            </a:extLst>
          </p:cNvPr>
          <p:cNvSpPr txBox="1"/>
          <p:nvPr/>
        </p:nvSpPr>
        <p:spPr>
          <a:xfrm>
            <a:off x="1568133" y="3091436"/>
            <a:ext cx="6769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2169"/>
                </a:solidFill>
                <a:latin typeface="Monotype Corsiva" panose="03010101010201010101" pitchFamily="66" charset="0"/>
              </a:rPr>
              <a:t>Juan </a:t>
            </a:r>
            <a:r>
              <a:rPr lang="en-US" sz="5400" dirty="0" err="1">
                <a:solidFill>
                  <a:srgbClr val="002169"/>
                </a:solidFill>
                <a:latin typeface="Monotype Corsiva" panose="03010101010201010101" pitchFamily="66" charset="0"/>
              </a:rPr>
              <a:t>dela</a:t>
            </a:r>
            <a:r>
              <a:rPr lang="en-US" sz="5400" dirty="0">
                <a:solidFill>
                  <a:srgbClr val="002169"/>
                </a:solidFill>
                <a:latin typeface="Monotype Corsiva" panose="03010101010201010101" pitchFamily="66" charset="0"/>
              </a:rPr>
              <a:t> Cruz</a:t>
            </a:r>
            <a:endParaRPr lang="en-PH" sz="5400" dirty="0">
              <a:solidFill>
                <a:srgbClr val="00216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28AA96-2B53-4B3C-827E-8994CF68FD20}"/>
              </a:ext>
            </a:extLst>
          </p:cNvPr>
          <p:cNvSpPr txBox="1"/>
          <p:nvPr/>
        </p:nvSpPr>
        <p:spPr>
          <a:xfrm>
            <a:off x="2633622" y="3972254"/>
            <a:ext cx="4813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attended</a:t>
            </a:r>
            <a:endParaRPr lang="en-P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E0FD4B-CC51-4114-AAC7-172E18D83109}"/>
              </a:ext>
            </a:extLst>
          </p:cNvPr>
          <p:cNvCxnSpPr>
            <a:cxnSpLocks/>
          </p:cNvCxnSpPr>
          <p:nvPr/>
        </p:nvCxnSpPr>
        <p:spPr>
          <a:xfrm>
            <a:off x="3147731" y="2158614"/>
            <a:ext cx="1015559" cy="0"/>
          </a:xfrm>
          <a:prstGeom prst="line">
            <a:avLst/>
          </a:prstGeom>
          <a:ln w="1905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B1C8A8-AE70-4AE5-BC97-6B47382E0F07}"/>
              </a:ext>
            </a:extLst>
          </p:cNvPr>
          <p:cNvSpPr txBox="1"/>
          <p:nvPr/>
        </p:nvSpPr>
        <p:spPr>
          <a:xfrm>
            <a:off x="3721576" y="6432718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Milalin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Javellana</a:t>
            </a:r>
            <a:endParaRPr lang="en-P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0ADEED-1819-4185-9D0F-CACA13B3A842}"/>
              </a:ext>
            </a:extLst>
          </p:cNvPr>
          <p:cNvSpPr txBox="1"/>
          <p:nvPr/>
        </p:nvSpPr>
        <p:spPr>
          <a:xfrm>
            <a:off x="3755019" y="6630591"/>
            <a:ext cx="2764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200" dirty="0"/>
              <a:t>Program Director, AAAEP-P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A2685E-4783-44D5-8943-8869A9DD6D38}"/>
              </a:ext>
            </a:extLst>
          </p:cNvPr>
          <p:cNvCxnSpPr>
            <a:cxnSpLocks/>
          </p:cNvCxnSpPr>
          <p:nvPr/>
        </p:nvCxnSpPr>
        <p:spPr>
          <a:xfrm>
            <a:off x="4106375" y="6432718"/>
            <a:ext cx="1995055" cy="0"/>
          </a:xfrm>
          <a:prstGeom prst="line">
            <a:avLst/>
          </a:prstGeom>
          <a:ln w="1270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6EEB0B45-3F5B-48A2-871A-FD3CF042A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010" y="147585"/>
            <a:ext cx="758736" cy="7587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53A574-357B-49D2-B4D5-933EE7AE3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103" y="125018"/>
            <a:ext cx="947665" cy="7749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6016B3C-700E-4E5B-9532-944EFA619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095" y="112375"/>
            <a:ext cx="758737" cy="75873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D7310E5-30FC-4B67-8576-475E110443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134" y="229922"/>
            <a:ext cx="860156" cy="38608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8ADA90F-39CB-40FB-8BF7-C8B1DD451794}"/>
              </a:ext>
            </a:extLst>
          </p:cNvPr>
          <p:cNvSpPr txBox="1"/>
          <p:nvPr/>
        </p:nvSpPr>
        <p:spPr>
          <a:xfrm>
            <a:off x="2887671" y="620826"/>
            <a:ext cx="1619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 Awards and Alumni Engagement Program - Philippines</a:t>
            </a:r>
            <a:endParaRPr lang="en-PH" sz="700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18BEB9-F320-4B13-8CF8-34C8D7DEFE0B}"/>
              </a:ext>
            </a:extLst>
          </p:cNvPr>
          <p:cNvSpPr txBox="1"/>
          <p:nvPr/>
        </p:nvSpPr>
        <p:spPr>
          <a:xfrm>
            <a:off x="2338897" y="4397084"/>
            <a:ext cx="540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&lt;&lt;Title of the event&gt;&gt;</a:t>
            </a:r>
            <a:endParaRPr lang="en-PH" b="1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B62A66-D27F-4F98-A6C1-30818123C33B}"/>
              </a:ext>
            </a:extLst>
          </p:cNvPr>
          <p:cNvSpPr txBox="1"/>
          <p:nvPr/>
        </p:nvSpPr>
        <p:spPr>
          <a:xfrm>
            <a:off x="2633622" y="4957314"/>
            <a:ext cx="481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conducted on &lt;&lt;date1&gt;&gt; to &lt;&lt;date 2&gt;&gt;</a:t>
            </a:r>
            <a:endParaRPr lang="en-P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F1E67-E977-4C56-993E-7C26ECE75689}"/>
              </a:ext>
            </a:extLst>
          </p:cNvPr>
          <p:cNvSpPr txBox="1"/>
          <p:nvPr/>
        </p:nvSpPr>
        <p:spPr>
          <a:xfrm>
            <a:off x="1294619" y="5487003"/>
            <a:ext cx="7491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&lt;&lt;location&gt;&gt;</a:t>
            </a:r>
            <a:endParaRPr lang="en-P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BF8D47-E4DD-407B-B568-2A42A3A131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1103" y="1510237"/>
            <a:ext cx="4203793" cy="38315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5CB5483-3245-4EC7-982F-471FB9090D48}"/>
              </a:ext>
            </a:extLst>
          </p:cNvPr>
          <p:cNvSpPr txBox="1"/>
          <p:nvPr/>
        </p:nvSpPr>
        <p:spPr>
          <a:xfrm>
            <a:off x="4074486" y="1989337"/>
            <a:ext cx="1757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1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ATTENDANCE</a:t>
            </a:r>
            <a:endParaRPr lang="en-PH" sz="1200" b="1" dirty="0">
              <a:solidFill>
                <a:srgbClr val="0021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0D0FE97-7387-41E7-87C5-136420315F9F}"/>
              </a:ext>
            </a:extLst>
          </p:cNvPr>
          <p:cNvCxnSpPr>
            <a:cxnSpLocks/>
          </p:cNvCxnSpPr>
          <p:nvPr/>
        </p:nvCxnSpPr>
        <p:spPr>
          <a:xfrm>
            <a:off x="5716230" y="2158614"/>
            <a:ext cx="1015559" cy="0"/>
          </a:xfrm>
          <a:prstGeom prst="line">
            <a:avLst/>
          </a:prstGeom>
          <a:ln w="19050">
            <a:solidFill>
              <a:srgbClr val="132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55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115</Words>
  <Application>Microsoft Office PowerPoint</Application>
  <PresentationFormat>A4 Paper (210x297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Monotype Corsiva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Myrj Solon</dc:creator>
  <cp:lastModifiedBy>Myrj Solon</cp:lastModifiedBy>
  <cp:revision>9</cp:revision>
  <dcterms:created xsi:type="dcterms:W3CDTF">2019-04-01T10:53:33Z</dcterms:created>
  <dcterms:modified xsi:type="dcterms:W3CDTF">2019-04-02T01:02:19Z</dcterms:modified>
</cp:coreProperties>
</file>